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8B90-E154-4E86-9049-CA7FB1577ACD}" type="datetimeFigureOut">
              <a:rPr kumimoji="1" lang="ja-JP" altLang="en-US" smtClean="0"/>
              <a:t>2018/10/2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291E-08B7-47D4-A3D2-0CFF21B50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72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8B90-E154-4E86-9049-CA7FB1577ACD}" type="datetimeFigureOut">
              <a:rPr kumimoji="1" lang="ja-JP" altLang="en-US" smtClean="0"/>
              <a:t>2018/10/2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291E-08B7-47D4-A3D2-0CFF21B50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30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8B90-E154-4E86-9049-CA7FB1577ACD}" type="datetimeFigureOut">
              <a:rPr kumimoji="1" lang="ja-JP" altLang="en-US" smtClean="0"/>
              <a:t>2018/10/2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291E-08B7-47D4-A3D2-0CFF21B50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534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8B90-E154-4E86-9049-CA7FB1577ACD}" type="datetimeFigureOut">
              <a:rPr kumimoji="1" lang="ja-JP" altLang="en-US" smtClean="0"/>
              <a:t>2018/10/2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291E-08B7-47D4-A3D2-0CFF21B50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24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8B90-E154-4E86-9049-CA7FB1577ACD}" type="datetimeFigureOut">
              <a:rPr kumimoji="1" lang="ja-JP" altLang="en-US" smtClean="0"/>
              <a:t>2018/10/2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291E-08B7-47D4-A3D2-0CFF21B50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70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8B90-E154-4E86-9049-CA7FB1577ACD}" type="datetimeFigureOut">
              <a:rPr kumimoji="1" lang="ja-JP" altLang="en-US" smtClean="0"/>
              <a:t>2018/10/2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291E-08B7-47D4-A3D2-0CFF21B50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95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8B90-E154-4E86-9049-CA7FB1577ACD}" type="datetimeFigureOut">
              <a:rPr kumimoji="1" lang="ja-JP" altLang="en-US" smtClean="0"/>
              <a:t>2018/10/2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291E-08B7-47D4-A3D2-0CFF21B50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73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8B90-E154-4E86-9049-CA7FB1577ACD}" type="datetimeFigureOut">
              <a:rPr kumimoji="1" lang="ja-JP" altLang="en-US" smtClean="0"/>
              <a:t>2018/10/2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291E-08B7-47D4-A3D2-0CFF21B50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2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8B90-E154-4E86-9049-CA7FB1577ACD}" type="datetimeFigureOut">
              <a:rPr kumimoji="1" lang="ja-JP" altLang="en-US" smtClean="0"/>
              <a:t>2018/10/2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291E-08B7-47D4-A3D2-0CFF21B50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62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8B90-E154-4E86-9049-CA7FB1577ACD}" type="datetimeFigureOut">
              <a:rPr kumimoji="1" lang="ja-JP" altLang="en-US" smtClean="0"/>
              <a:t>2018/10/2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291E-08B7-47D4-A3D2-0CFF21B50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31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8B90-E154-4E86-9049-CA7FB1577ACD}" type="datetimeFigureOut">
              <a:rPr kumimoji="1" lang="ja-JP" altLang="en-US" smtClean="0"/>
              <a:t>2018/10/2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291E-08B7-47D4-A3D2-0CFF21B50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94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D8B90-E154-4E86-9049-CA7FB1577ACD}" type="datetimeFigureOut">
              <a:rPr kumimoji="1" lang="ja-JP" altLang="en-US" smtClean="0"/>
              <a:t>2018/10/2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0291E-08B7-47D4-A3D2-0CFF21B50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70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37495" t="16606" r="5913" b="19734"/>
          <a:stretch/>
        </p:blipFill>
        <p:spPr>
          <a:xfrm>
            <a:off x="2599954" y="1602553"/>
            <a:ext cx="3923385" cy="2998384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602349" y="5140525"/>
            <a:ext cx="6834692" cy="1221631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①所在地　　神奈川県横浜市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②物件名　　</a:t>
            </a:r>
            <a:r>
              <a:rPr lang="en-US" altLang="ja-JP" dirty="0">
                <a:solidFill>
                  <a:schemeClr val="tx1"/>
                </a:solidFill>
              </a:rPr>
              <a:t>Y</a:t>
            </a:r>
            <a:r>
              <a:rPr lang="ja-JP" altLang="en-US" dirty="0">
                <a:solidFill>
                  <a:schemeClr val="tx1"/>
                </a:solidFill>
              </a:rPr>
              <a:t>様邸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③設置場所　キッチン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691" y="1566716"/>
            <a:ext cx="35623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3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2</Words>
  <Application>Microsoft Office PowerPoint</Application>
  <PresentationFormat>ワイド画面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Mayuzumi Yohei 黛　洋平</dc:creator>
  <cp:lastModifiedBy>Miyauchi Kazuhiro 宮裡　和弘</cp:lastModifiedBy>
  <cp:revision>18</cp:revision>
  <cp:lastPrinted>2017-11-27T03:55:24Z</cp:lastPrinted>
  <dcterms:created xsi:type="dcterms:W3CDTF">2017-11-07T05:31:30Z</dcterms:created>
  <dcterms:modified xsi:type="dcterms:W3CDTF">2018-10-02T04:53:26Z</dcterms:modified>
</cp:coreProperties>
</file>